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>
        <p:scale>
          <a:sx n="112" d="100"/>
          <a:sy n="112" d="100"/>
        </p:scale>
        <p:origin x="2416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891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925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57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58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9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56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54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63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22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1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6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D5C95-1EBB-4AA7-BED5-D581A2849B01}" type="datetimeFigureOut">
              <a:rPr lang="en-GB" smtClean="0"/>
              <a:t>06/08/2023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DF67C-EC32-4722-9C26-376C2C48B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48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tif"/><Relationship Id="rId3" Type="http://schemas.openxmlformats.org/officeDocument/2006/relationships/image" Target="../media/image2.jpg"/><Relationship Id="rId7" Type="http://schemas.openxmlformats.org/officeDocument/2006/relationships/image" Target="../media/image6.tif"/><Relationship Id="rId12" Type="http://schemas.openxmlformats.org/officeDocument/2006/relationships/image" Target="../media/image11.tif"/><Relationship Id="rId17" Type="http://schemas.openxmlformats.org/officeDocument/2006/relationships/image" Target="../media/image16.tif"/><Relationship Id="rId2" Type="http://schemas.openxmlformats.org/officeDocument/2006/relationships/image" Target="../media/image1.jpg"/><Relationship Id="rId16" Type="http://schemas.openxmlformats.org/officeDocument/2006/relationships/image" Target="../media/image15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5" Type="http://schemas.openxmlformats.org/officeDocument/2006/relationships/image" Target="../media/image4.jpg"/><Relationship Id="rId15" Type="http://schemas.openxmlformats.org/officeDocument/2006/relationships/image" Target="../media/image14.tif"/><Relationship Id="rId10" Type="http://schemas.openxmlformats.org/officeDocument/2006/relationships/image" Target="../media/image9.tif"/><Relationship Id="rId4" Type="http://schemas.openxmlformats.org/officeDocument/2006/relationships/image" Target="../media/image3.jpg"/><Relationship Id="rId9" Type="http://schemas.openxmlformats.org/officeDocument/2006/relationships/image" Target="../media/image8.tif"/><Relationship Id="rId14" Type="http://schemas.openxmlformats.org/officeDocument/2006/relationships/image" Target="../media/image1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A358E9-94E4-4A27-9414-3F6E8C83AEF4}"/>
              </a:ext>
            </a:extLst>
          </p:cNvPr>
          <p:cNvSpPr txBox="1"/>
          <p:nvPr/>
        </p:nvSpPr>
        <p:spPr>
          <a:xfrm>
            <a:off x="561475" y="857887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antibody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A0A66-BCFA-4A2C-A4AE-BC5CBF3AF7EB}"/>
              </a:ext>
            </a:extLst>
          </p:cNvPr>
          <p:cNvSpPr txBox="1"/>
          <p:nvPr/>
        </p:nvSpPr>
        <p:spPr>
          <a:xfrm>
            <a:off x="3663617" y="853509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Goat pAB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1B956-703C-4B49-8326-75A39F521B51}"/>
              </a:ext>
            </a:extLst>
          </p:cNvPr>
          <p:cNvSpPr txBox="1"/>
          <p:nvPr/>
        </p:nvSpPr>
        <p:spPr>
          <a:xfrm>
            <a:off x="1917031" y="857887"/>
            <a:ext cx="147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IgG mAB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860D4-1702-4D3D-9ED8-5DF7C331C80D}"/>
              </a:ext>
            </a:extLst>
          </p:cNvPr>
          <p:cNvSpPr txBox="1"/>
          <p:nvPr/>
        </p:nvSpPr>
        <p:spPr>
          <a:xfrm>
            <a:off x="5091365" y="849131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Rabbit pAB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312A4-9B5D-49C4-965D-96CDCFD174E4}"/>
              </a:ext>
            </a:extLst>
          </p:cNvPr>
          <p:cNvSpPr txBox="1"/>
          <p:nvPr/>
        </p:nvSpPr>
        <p:spPr>
          <a:xfrm rot="16200000">
            <a:off x="-256855" y="1707331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filter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3EA171-4559-42E6-9284-AFE9C5CD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t="5382" r="51899" b="31682"/>
          <a:stretch/>
        </p:blipFill>
        <p:spPr>
          <a:xfrm>
            <a:off x="499311" y="5515644"/>
            <a:ext cx="1413710" cy="13695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5D966C-71F2-42BD-AE25-BA866BEC5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6" r="51638" b="32947"/>
          <a:stretch/>
        </p:blipFill>
        <p:spPr>
          <a:xfrm>
            <a:off x="1971598" y="5515643"/>
            <a:ext cx="1345107" cy="13695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2B5D100-C3D2-48E0-BD1F-52EF53B81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3" t="7341" r="-135" b="28319"/>
          <a:stretch/>
        </p:blipFill>
        <p:spPr>
          <a:xfrm>
            <a:off x="3440029" y="5515643"/>
            <a:ext cx="1381627" cy="1369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0F372A-8C9B-47B0-9598-10AD123F39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5" t="16734" r="22982" b="24092"/>
          <a:stretch/>
        </p:blipFill>
        <p:spPr>
          <a:xfrm>
            <a:off x="4921641" y="5515643"/>
            <a:ext cx="1482297" cy="13695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EE1168-010C-4790-98D6-3E5A22D7C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3" y="1238345"/>
            <a:ext cx="1381628" cy="137250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08592C-157B-4729-93E1-79F297E4F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57" b="16852"/>
          <a:stretch/>
        </p:blipFill>
        <p:spPr>
          <a:xfrm>
            <a:off x="531393" y="2683532"/>
            <a:ext cx="1381628" cy="13991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5C53E7-1E60-438A-984C-43A3C6D5CAB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57" b="22545"/>
          <a:stretch/>
        </p:blipFill>
        <p:spPr>
          <a:xfrm>
            <a:off x="531393" y="4129366"/>
            <a:ext cx="1381628" cy="13033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57B0011-5EB5-47EF-98BC-29ACE5B396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63" y="1239253"/>
            <a:ext cx="1450141" cy="13695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84742CE-0527-447F-BC67-4B0E1556EC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31" b="22545"/>
          <a:stretch/>
        </p:blipFill>
        <p:spPr>
          <a:xfrm>
            <a:off x="1971597" y="2693734"/>
            <a:ext cx="1421308" cy="137294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29F2BD7-3B57-4916-B057-0D5E5C0A04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r="28449" b="16852"/>
          <a:stretch/>
        </p:blipFill>
        <p:spPr>
          <a:xfrm>
            <a:off x="1971598" y="4128218"/>
            <a:ext cx="1421308" cy="130337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2CDAB82-92CA-49D8-AAC6-F2A78210E5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0" t="8751" r="1556" b="6609"/>
          <a:stretch/>
        </p:blipFill>
        <p:spPr>
          <a:xfrm>
            <a:off x="3465847" y="1244620"/>
            <a:ext cx="1381628" cy="13695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9413C73-0A11-4194-9566-1777E0B506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8" t="12551" r="2502" b="8502"/>
          <a:stretch/>
        </p:blipFill>
        <p:spPr>
          <a:xfrm>
            <a:off x="3441032" y="2706311"/>
            <a:ext cx="1445372" cy="133868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5E1C936-CF5E-417C-BFCF-5D597D6E06E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t="4580" r="91" b="6225"/>
          <a:stretch/>
        </p:blipFill>
        <p:spPr>
          <a:xfrm>
            <a:off x="3429000" y="4115404"/>
            <a:ext cx="1418475" cy="13280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7D83838-DC51-480A-B0C6-16BA039EF24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7" t="6477" r="10819" b="22039"/>
          <a:stretch/>
        </p:blipFill>
        <p:spPr>
          <a:xfrm>
            <a:off x="4921641" y="1251881"/>
            <a:ext cx="1427789" cy="135945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D1CD63A-70C2-4BD8-85FC-DB2B0E81D73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6" t="9514" r="10819" b="22039"/>
          <a:stretch/>
        </p:blipFill>
        <p:spPr>
          <a:xfrm>
            <a:off x="4934531" y="2706311"/>
            <a:ext cx="1445372" cy="133868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3E32EBB-9DF3-4E5C-B159-7D59EA37D49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4" t="11032" r="7747" b="7743"/>
          <a:stretch/>
        </p:blipFill>
        <p:spPr>
          <a:xfrm>
            <a:off x="4944979" y="4115404"/>
            <a:ext cx="1434924" cy="1325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602557-851F-BE7C-928B-8880C063332F}"/>
              </a:ext>
            </a:extLst>
          </p:cNvPr>
          <p:cNvSpPr txBox="1"/>
          <p:nvPr/>
        </p:nvSpPr>
        <p:spPr>
          <a:xfrm rot="16029522">
            <a:off x="129978" y="2706311"/>
            <a:ext cx="369333" cy="133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FAE21-9517-495C-A9CB-FF9AF6037B76}"/>
              </a:ext>
            </a:extLst>
          </p:cNvPr>
          <p:cNvSpPr txBox="1"/>
          <p:nvPr/>
        </p:nvSpPr>
        <p:spPr>
          <a:xfrm rot="16200000">
            <a:off x="-132148" y="300962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792B92-7225-48EF-A1B2-5C51F10231C8}"/>
              </a:ext>
            </a:extLst>
          </p:cNvPr>
          <p:cNvSpPr txBox="1"/>
          <p:nvPr/>
        </p:nvSpPr>
        <p:spPr>
          <a:xfrm rot="16200000">
            <a:off x="-228970" y="4568635"/>
            <a:ext cx="1077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2EDFF-5C40-469A-A015-CA40D8335AAE}"/>
              </a:ext>
            </a:extLst>
          </p:cNvPr>
          <p:cNvSpPr txBox="1"/>
          <p:nvPr/>
        </p:nvSpPr>
        <p:spPr>
          <a:xfrm rot="16200000">
            <a:off x="-170354" y="612911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</a:t>
            </a:r>
          </a:p>
        </p:txBody>
      </p:sp>
    </p:spTree>
    <p:extLst>
      <p:ext uri="{BB962C8B-B14F-4D97-AF65-F5344CB8AC3E}">
        <p14:creationId xmlns:p14="http://schemas.microsoft.com/office/powerpoint/2010/main" val="235706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</TotalTime>
  <Words>16</Words>
  <Application>Microsoft Macintosh PowerPoint</Application>
  <PresentationFormat>A4 Paper (210x297 mm)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Marathe, Shruti Prashant</dc:creator>
  <cp:lastModifiedBy>Shruti Prashant Marathe</cp:lastModifiedBy>
  <cp:revision>13</cp:revision>
  <dcterms:created xsi:type="dcterms:W3CDTF">2023-06-27T15:02:01Z</dcterms:created>
  <dcterms:modified xsi:type="dcterms:W3CDTF">2023-08-06T21:23:26Z</dcterms:modified>
</cp:coreProperties>
</file>